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7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295" r:id="rId14"/>
    <p:sldId id="289" r:id="rId15"/>
    <p:sldId id="290" r:id="rId16"/>
    <p:sldId id="291" r:id="rId17"/>
    <p:sldId id="292" r:id="rId18"/>
    <p:sldId id="293" r:id="rId19"/>
    <p:sldId id="294" r:id="rId20"/>
    <p:sldId id="353" r:id="rId21"/>
    <p:sldId id="354" r:id="rId22"/>
    <p:sldId id="355" r:id="rId23"/>
    <p:sldId id="288" r:id="rId24"/>
  </p:sldIdLst>
  <p:sldSz cx="18288000" cy="10287000"/>
  <p:notesSz cx="6858000" cy="9144000"/>
  <p:embeddedFontLst>
    <p:embeddedFont>
      <p:font typeface="Golos Text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 autoAdjust="0"/>
    <p:restoredTop sz="96586" autoAdjust="0"/>
  </p:normalViewPr>
  <p:slideViewPr>
    <p:cSldViewPr showGuides="1"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8E5B1-B249-514C-B7CE-E4D7A9442F5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B247D-9961-9945-96C3-77624F3D8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0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099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FAE695A2-9311-9606-169A-F299FAB7A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D1E6499E-4A53-2F9D-B5C3-4DE341A58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F4EF2482-4717-C7FA-C2DB-79ECBB636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53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506A69D-BA48-E00A-9EDB-CB68A54F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7E32CDD8-8B40-EAEB-9305-9C19E2940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B40D009C-0C91-5591-6202-8EEE1E39F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92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47F99DB-85B4-1607-478C-E77CCAFCE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E6AFCE5A-D7DF-9ED9-E724-621D42900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97F3108B-1153-2FDB-9713-D24E08578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21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99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58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45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35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131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953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05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832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547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157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653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11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11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02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9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18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AB126F83-9483-59AC-6C4F-AD9704DE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73876531-AA48-3CCE-E10D-E772D331D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42EFA463-7E7E-6855-EEB1-5196D4D358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69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41C68A4C-3C75-761D-CB13-76FE6376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62713DEE-48D5-7079-F7C0-E363B58A7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B06AB4FE-63E3-EA56-1ACA-C8CD90E3B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12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630E5EEA-302D-E328-D999-B9E3F3F0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>
            <a:extLst>
              <a:ext uri="{FF2B5EF4-FFF2-40B4-BE49-F238E27FC236}">
                <a16:creationId xmlns:a16="http://schemas.microsoft.com/office/drawing/2014/main" id="{A46B5C37-D472-8AC3-57CC-BB7ECC66E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>
            <a:extLst>
              <a:ext uri="{FF2B5EF4-FFF2-40B4-BE49-F238E27FC236}">
                <a16:creationId xmlns:a16="http://schemas.microsoft.com/office/drawing/2014/main" id="{75D8AB0B-CA32-286E-4BFE-1A5071B64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75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0200" y="1428300"/>
            <a:ext cx="9304800" cy="3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234724" y="14780"/>
            <a:ext cx="13818552" cy="3499634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l"/>
            <a:r>
              <a:rPr lang="en-GB" b="1" dirty="0">
                <a:latin typeface="Times New Roman" panose="02020703060505090304" pitchFamily="18" charset="0"/>
                <a:cs typeface="Times New Roman" panose="02020703060505090304" pitchFamily="18" charset="0"/>
              </a:rPr>
              <a:t>A Gesture Based Cricket    	   Coaching System</a:t>
            </a:r>
            <a:endParaRPr b="1" dirty="0">
              <a:solidFill>
                <a:schemeClr val="accent3"/>
              </a:solidFill>
              <a:latin typeface="Times New Roman" panose="02020703060505090304" pitchFamily="18" charset="0"/>
              <a:cs typeface="Times New Roman" panose="02020703060505090304" pitchFamily="18" charset="0"/>
            </a:endParaRPr>
          </a:p>
        </p:txBody>
      </p:sp>
      <p:sp>
        <p:nvSpPr>
          <p:cNvPr id="2" name="Google Shape;82;p21"/>
          <p:cNvSpPr txBox="1"/>
          <p:nvPr/>
        </p:nvSpPr>
        <p:spPr>
          <a:xfrm>
            <a:off x="4194627" y="7094908"/>
            <a:ext cx="12172046" cy="349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IN" sz="4000" b="1" dirty="0">
                <a:solidFill>
                  <a:schemeClr val="tx1"/>
                </a:solidFill>
                <a:latin typeface="Times New Roman" panose="02020703060505090304" pitchFamily="18" charset="0"/>
                <a:cs typeface="Times New Roman" panose="02020703060505090304" pitchFamily="18" charset="0"/>
              </a:rPr>
              <a:t>MUBASHAR ALI                     2021-ARID-4482</a:t>
            </a:r>
          </a:p>
        </p:txBody>
      </p:sp>
      <p:sp>
        <p:nvSpPr>
          <p:cNvPr id="3" name="Google Shape;82;p21"/>
          <p:cNvSpPr txBox="1"/>
          <p:nvPr/>
        </p:nvSpPr>
        <p:spPr>
          <a:xfrm>
            <a:off x="6462539" y="5978689"/>
            <a:ext cx="5362922" cy="113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 sz="4000" b="1" dirty="0">
                <a:latin typeface="Times New Roman" panose="02020703060505090304" pitchFamily="18" charset="0"/>
                <a:cs typeface="Times New Roman" panose="02020703060505090304" pitchFamily="18" charset="0"/>
              </a:rPr>
              <a:t>Supervisor: </a:t>
            </a:r>
            <a:r>
              <a:rPr lang="en-GB" sz="4000" b="1" dirty="0" err="1">
                <a:latin typeface="Times New Roman" panose="02020703060505090304" pitchFamily="18" charset="0"/>
                <a:cs typeface="Times New Roman" panose="02020703060505090304" pitchFamily="18" charset="0"/>
              </a:rPr>
              <a:t>Dr.Hassan</a:t>
            </a:r>
            <a:endParaRPr lang="en-GB" sz="4000" b="1" dirty="0">
              <a:solidFill>
                <a:schemeClr val="accent3"/>
              </a:solidFill>
              <a:latin typeface="Times New Roman" panose="02020703060505090304" pitchFamily="18" charset="0"/>
              <a:cs typeface="Times New Roman" panose="0202070306050509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2F853-4658-7AB2-94AA-E0503CA4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3609901"/>
            <a:ext cx="2273300" cy="227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F727FD1C-ED8D-CA05-2FC8-607FC17B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FF974-8BD7-81A0-8D6F-EF8738AF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462915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98CAC-52E3-4C04-E50C-E8D90C8C6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25665-A998-3C4D-3F29-0DB2BD164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2DADABD-84FC-5091-4F5D-6144AABE2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C9B69-D371-2DDF-A8A0-C2C9CF9C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2B370AB-412D-8EA6-5EF2-2156C138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7725F-A62A-9D99-F7CC-22C79FE3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0"/>
            <a:ext cx="462915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B90F3-63DB-3A9E-A502-E52204D3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D11E3-CE02-0D4A-DDE8-5F7696B0A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485315" y="2007757"/>
            <a:ext cx="11317366" cy="169909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l"/>
            <a:r>
              <a:rPr lang="en-GB" b="1" dirty="0">
                <a:latin typeface="Times New Roman" panose="02020703060505090304" pitchFamily="18" charset="0"/>
                <a:cs typeface="Times New Roman" panose="02020703060505090304" pitchFamily="18" charset="0"/>
              </a:rPr>
              <a:t>Reference Screens</a:t>
            </a:r>
            <a:endParaRPr lang="en-GB" b="1" dirty="0">
              <a:solidFill>
                <a:schemeClr val="accent3"/>
              </a:solidFill>
              <a:latin typeface="Times New Roman" panose="02020703060505090304" pitchFamily="18" charset="0"/>
              <a:cs typeface="Times New Roman" panose="02020703060505090304" pitchFamily="18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6965879" y="5143501"/>
            <a:ext cx="4356242" cy="18223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16719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4BD229-DBAB-538A-982B-F905A406E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76300"/>
            <a:ext cx="4216400" cy="853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4EA40-C31A-B5D9-2EED-B67FEDEC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876300"/>
            <a:ext cx="4254500" cy="847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C8CE4-9979-76CC-5572-CC08F7307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876300"/>
            <a:ext cx="4203700" cy="8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5C8CE4-9979-76CC-5572-CC08F730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927100"/>
            <a:ext cx="4203700" cy="843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8BCF8-22EF-02F2-C4D1-04E0DF011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7100"/>
            <a:ext cx="4318000" cy="848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D491-1DDA-A3C6-272D-077952B1F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00" y="927100"/>
            <a:ext cx="4229100" cy="85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5C8CE4-9979-76CC-5572-CC08F730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27100"/>
            <a:ext cx="4203700" cy="843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BA231A-76B4-7DF3-C699-DFA28898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914400"/>
            <a:ext cx="4191000" cy="84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0F5B8-D7F5-3407-0DD3-0206D82D1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916590"/>
            <a:ext cx="4318000" cy="848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722DA-712F-A9BB-A54F-178756766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9000"/>
            <a:ext cx="4191000" cy="850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FE109-E348-22AF-81AD-4ECD4879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946369"/>
            <a:ext cx="4267200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7C271-7645-892C-8272-221A13AA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89000"/>
            <a:ext cx="4229100" cy="850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4D822-44F2-1E09-5A00-2D54D035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56155"/>
            <a:ext cx="4203700" cy="855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5C20A-2CA6-26D8-11D8-06D0C8C4D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889000"/>
            <a:ext cx="42291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A6CD3-7774-6F41-35BD-A00D3C8A3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920750"/>
            <a:ext cx="4191000" cy="844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3AC32-67E0-92DD-B36F-B0F3C8576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69950"/>
            <a:ext cx="4229100" cy="854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4A36F-8A1C-33C0-0832-9C56D4B35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920750"/>
            <a:ext cx="42037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1770407" y="3238500"/>
            <a:ext cx="14747186" cy="169909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l"/>
            <a:r>
              <a:rPr lang="en-GB" b="1" dirty="0">
                <a:latin typeface="Times New Roman" panose="02020703060505090304" pitchFamily="18" charset="0"/>
                <a:cs typeface="Times New Roman" panose="02020703060505090304" pitchFamily="18" charset="0"/>
              </a:rPr>
              <a:t>MUBASHAR ALI (Flutter)</a:t>
            </a:r>
            <a:endParaRPr lang="en-GB" b="1" dirty="0">
              <a:solidFill>
                <a:schemeClr val="accent3"/>
              </a:solidFill>
              <a:latin typeface="Times New Roman" panose="02020703060505090304" pitchFamily="18" charset="0"/>
              <a:cs typeface="Times New Roman" panose="02020703060505090304" pitchFamily="18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6965879" y="5143501"/>
            <a:ext cx="4356242" cy="18223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23897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68C18-D09F-9B5E-83DA-B4E374D5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57250"/>
            <a:ext cx="4394200" cy="857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B5007-B79A-C1C6-16F1-98CC2AD5A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800100"/>
            <a:ext cx="4267200" cy="868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0733B-1B02-51EE-497F-4C398A30C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762000"/>
            <a:ext cx="4508500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9EC3F-7825-8F93-B229-DB4A9732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6450"/>
            <a:ext cx="4330700" cy="867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501C9-6552-15DA-E4D9-E8CF82556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806450"/>
            <a:ext cx="44069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D34DA-B73D-7228-8026-4C0C7A42D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23900"/>
            <a:ext cx="4356100" cy="866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8487C-0A29-E450-73FC-ED2F08D9F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723900"/>
            <a:ext cx="4254500" cy="85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Thank You HD images for PPT, Whatsapp, Facebook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4A913-1690-BDC1-79DD-F9000921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"/>
            <a:ext cx="4526280" cy="1005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67A1D-F6BC-5447-0C4A-307A98F9F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123092"/>
            <a:ext cx="4526280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BFB45-14BC-DD1A-710A-282418BF4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114300"/>
            <a:ext cx="452628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32C5-CF71-E7DC-E03A-EA72A453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60" y="114300"/>
            <a:ext cx="4526280" cy="1005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3DB49-DE75-9F3A-3F0E-690BBC71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4300"/>
            <a:ext cx="452628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0F12-9141-CEF6-255D-24E36D4E2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0720" y="228600"/>
            <a:ext cx="452628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34A5A-EA57-1432-254E-A39CB2FC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60" y="114300"/>
            <a:ext cx="4526280" cy="1005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A110D-916A-C28A-EBA5-47A69747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"/>
            <a:ext cx="4526280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6AFDB-3B99-FD17-1C0A-D714F4C6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114300"/>
            <a:ext cx="452628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8C7C4-1C1D-BD76-B342-D220ED4F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60" y="114300"/>
            <a:ext cx="4526280" cy="1005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19188-EB38-106D-266B-363A6CCCF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508"/>
            <a:ext cx="4526280" cy="1005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C8C8D-4FCF-51BA-1B29-E25EEACB1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128954"/>
            <a:ext cx="452628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9175BD33-CF41-74BD-2737-0573C3B9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20B8D-45D8-9716-2704-C5CCB0A41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8603"/>
            <a:ext cx="4602113" cy="10226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70702F-F18A-3B05-6ACA-969AC4CF0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915" y="15977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B7E379D-5C8F-C0B0-08CC-B4E6ECA65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7A408-28D7-596F-264E-E9353F0C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4629150" cy="1028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AB2D3E-EA94-5493-E7CC-211DFE06E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4602113" cy="99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E3D9615-56B0-3AD1-708F-BA5AA5D2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EDE418-B5B2-D04F-4E85-489EBC82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71CB8-36B9-6D10-ECFF-70196E9D9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-20515"/>
            <a:ext cx="462915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37965-2FA0-0058-4A1D-2E8FE2EF8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23</Words>
  <Application>Microsoft Office PowerPoint</Application>
  <PresentationFormat>Custom</PresentationFormat>
  <Paragraphs>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</vt:lpstr>
      <vt:lpstr>Arial</vt:lpstr>
      <vt:lpstr>Calibri</vt:lpstr>
      <vt:lpstr>Golos Text Medium</vt:lpstr>
      <vt:lpstr>Office Theme</vt:lpstr>
      <vt:lpstr>A Gesture Based Cricket        Coaching System</vt:lpstr>
      <vt:lpstr>MUBASHAR ALI (Flutter)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Gesture Based Cricket     Coaching System</dc:title>
  <dc:creator>Talal Waheed</dc:creator>
  <cp:lastModifiedBy>Mubashar Ali</cp:lastModifiedBy>
  <cp:revision>29</cp:revision>
  <dcterms:created xsi:type="dcterms:W3CDTF">2024-12-29T20:28:58Z</dcterms:created>
  <dcterms:modified xsi:type="dcterms:W3CDTF">2025-05-21T06:00:31Z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382DA793B1F118F80AB17167ACE3B77D_42</vt:lpwstr>
  </property>
  <property fmtid="{D5CDD505-2E9C-101B-9397-08002B2CF9AE}" pid="3" name="KSOProductBuildVer">
    <vt:lpwstr>1033-6.10.1.8197</vt:lpwstr>
  </property>
</Properties>
</file>